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5C012-D33C-453F-9C1F-617126BF2C94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0B1F8-3CCB-4F25-A574-B7ED4990F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4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371600" y="990600"/>
            <a:ext cx="63246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5029201"/>
            <a:ext cx="7696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CULORI DINCOLO DE UMBRE </a:t>
            </a:r>
            <a:r>
              <a:rPr lang="en-US" sz="3200" b="1" dirty="0" smtClean="0">
                <a:solidFill>
                  <a:srgbClr val="00B0F0"/>
                </a:solidFill>
                <a:latin typeface="Arial Black" pitchFamily="34" charset="0"/>
              </a:rPr>
              <a:t/>
            </a:r>
            <a:br>
              <a:rPr lang="en-US" sz="3200" b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Arial Black" pitchFamily="34" charset="0"/>
              </a:rPr>
              <a:t/>
            </a:r>
            <a:br>
              <a:rPr lang="en-US" b="1" dirty="0" smtClean="0">
                <a:solidFill>
                  <a:srgbClr val="00B0F0"/>
                </a:solidFill>
                <a:latin typeface="Arial Black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PROIECT REALIZAT DE LICEUL SPECIAL”MOLDOVA” ŞI FINANŢAT CU SPRIJINUL FUNDAŢIEI ORANGE PRIN PROGRAMUL “LUMEA PRIN CULOARE ŞI SUNET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</a:t>
            </a:r>
            <a:endParaRPr lang="en-US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304800"/>
            <a:ext cx="586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INAUGURAREA CAMEREI DE STIMULARE MULTISENZORIALĂ</a:t>
            </a:r>
            <a:endParaRPr lang="en-US" sz="20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1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2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390458_829137770442208_5533445924920229902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287"/>
            <a:ext cx="9144000" cy="6067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5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143000"/>
            <a:ext cx="8686800" cy="5410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2286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CONFERIN</a:t>
            </a:r>
            <a:r>
              <a:rPr lang="ro-RO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ȚA DE LANSARE A PROIECTULUI DIN DATA DE 28 OCTOMBRIE 2014</a:t>
            </a:r>
            <a:endParaRPr lang="en-US" sz="2800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58138_829137773775541_8253721834122812808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5287"/>
            <a:ext cx="9144000" cy="606742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87274_829599860395999_5656913558104830809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57200"/>
            <a:ext cx="8686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00301_829599863729332_7845547013313196445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228600"/>
            <a:ext cx="54102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712733_829599867062665_7689190749167682730_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4800"/>
            <a:ext cx="7467600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5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857250"/>
            <a:ext cx="8458200" cy="53911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016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857250"/>
            <a:ext cx="8686800" cy="5238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1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</TotalTime>
  <Words>21</Words>
  <Application>Microsoft Office PowerPoint</Application>
  <PresentationFormat>On-screen Show (4:3)</PresentationFormat>
  <Paragraphs>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GabiClau</dc:creator>
  <cp:lastModifiedBy>GabiClau</cp:lastModifiedBy>
  <cp:revision>6</cp:revision>
  <dcterms:created xsi:type="dcterms:W3CDTF">2014-11-04T18:14:40Z</dcterms:created>
  <dcterms:modified xsi:type="dcterms:W3CDTF">2014-11-04T19:53:48Z</dcterms:modified>
</cp:coreProperties>
</file>